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E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77" autoAdjust="0"/>
    <p:restoredTop sz="94660" autoAdjust="0"/>
  </p:normalViewPr>
  <p:slideViewPr>
    <p:cSldViewPr snapToGrid="0">
      <p:cViewPr>
        <p:scale>
          <a:sx n="150" d="100"/>
          <a:sy n="150" d="100"/>
        </p:scale>
        <p:origin x="-128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43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57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26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92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12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35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946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104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148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173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525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61B41-C37C-4C23-9D47-2EC9E13927B7}" type="datetimeFigureOut">
              <a:rPr lang="ko-KR" altLang="en-US" smtClean="0"/>
              <a:t>17/09/21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275-7681-4B09-BBBE-AB534755E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45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9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 9"/>
          <p:cNvCxnSpPr/>
          <p:nvPr/>
        </p:nvCxnSpPr>
        <p:spPr>
          <a:xfrm>
            <a:off x="9082909" y="-3331"/>
            <a:ext cx="0" cy="3149082"/>
          </a:xfrm>
          <a:prstGeom prst="line">
            <a:avLst/>
          </a:prstGeom>
          <a:ln w="127000">
            <a:solidFill>
              <a:srgbClr val="AAE1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 descr="cdii_logo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12" y="853014"/>
            <a:ext cx="1286976" cy="11995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直線コネクタ 3"/>
          <p:cNvCxnSpPr/>
          <p:nvPr/>
        </p:nvCxnSpPr>
        <p:spPr>
          <a:xfrm flipV="1">
            <a:off x="1471353" y="1211857"/>
            <a:ext cx="7672647" cy="168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1481322" y="176615"/>
            <a:ext cx="62090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DESIGN</a:t>
            </a:r>
            <a:r>
              <a:rPr lang="en-US" altLang="ko-KR" sz="28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  </a:t>
            </a:r>
            <a:r>
              <a:rPr lang="en-US" altLang="ko-KR" sz="28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RX</a:t>
            </a:r>
            <a:r>
              <a:rPr lang="en-US" altLang="en-US" sz="2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en-US" sz="28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28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FORM</a:t>
            </a:r>
            <a:r>
              <a:rPr lang="en-US" altLang="ja-JP" sz="28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  </a:t>
            </a:r>
            <a:r>
              <a:rPr lang="en-US" altLang="ja-JP" sz="20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(CROWN &amp; BRIDGE)</a:t>
            </a:r>
            <a:endParaRPr lang="en-US" altLang="ja-JP" sz="2000" b="1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ko-KR" altLang="en-US" sz="2800" b="1" dirty="0">
              <a:latin typeface="Meiryo UI" panose="020B0604030504040204" pitchFamily="34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33723" y="764727"/>
            <a:ext cx="2371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>
                <a:latin typeface="Meiryo UI" panose="020B0604030504040204" pitchFamily="34" charset="-128"/>
              </a:rPr>
              <a:t>▢ </a:t>
            </a:r>
            <a:r>
              <a:rPr lang="en-US" altLang="ko-KR" sz="1000" dirty="0">
                <a:latin typeface="Meiryo UI" panose="020B0604030504040204" pitchFamily="34" charset="-128"/>
              </a:rPr>
              <a:t>NEW CASE</a:t>
            </a:r>
          </a:p>
          <a:p>
            <a:r>
              <a:rPr lang="ko-KR" altLang="en-US" sz="1000" dirty="0">
                <a:latin typeface="Meiryo UI" panose="020B0604030504040204" pitchFamily="34" charset="-128"/>
              </a:rPr>
              <a:t>▢ </a:t>
            </a:r>
            <a:r>
              <a:rPr lang="en-US" altLang="ko-KR" sz="1000" dirty="0">
                <a:latin typeface="Meiryo UI" panose="020B0604030504040204" pitchFamily="34" charset="-128"/>
              </a:rPr>
              <a:t>OLD CASE REF. #____________</a:t>
            </a:r>
            <a:endParaRPr lang="ko-KR" altLang="en-US" sz="10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59764" y="3752358"/>
            <a:ext cx="1481" cy="3111756"/>
          </a:xfrm>
          <a:prstGeom prst="line">
            <a:avLst/>
          </a:prstGeom>
          <a:ln w="1270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648200" y="1659466"/>
            <a:ext cx="20805" cy="5033051"/>
          </a:xfrm>
          <a:prstGeom prst="line">
            <a:avLst/>
          </a:pr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411333" y="833749"/>
            <a:ext cx="525312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w Cen MT" panose="020B0602020104020603" pitchFamily="34" charset="0"/>
                <a:cs typeface="Times New Roman" panose="02020603050405020304" pitchFamily="18" charset="0"/>
              </a:rPr>
              <a:t>CEBU DENTAS INTERNATIONAL </a:t>
            </a:r>
            <a:r>
              <a:rPr lang="en-US" altLang="ko-KR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INC.</a:t>
            </a:r>
            <a:endParaRPr lang="ko-KR" altLang="ko-KR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r>
              <a:rPr lang="en-US" altLang="ko-KR" sz="1100" dirty="0"/>
              <a:t> </a:t>
            </a:r>
            <a:endParaRPr lang="ko-KR" altLang="ko-KR" sz="1100" dirty="0"/>
          </a:p>
          <a:p>
            <a:r>
              <a:rPr lang="en-US" altLang="ko-K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ko-KR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ko-K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Floor Unit 204 TGU Tower, Cebu IT Park, </a:t>
            </a:r>
            <a:r>
              <a:rPr lang="en-US" altLang="ko-K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Apas</a:t>
            </a:r>
            <a:r>
              <a:rPr lang="en-US" altLang="ko-K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Cebu </a:t>
            </a:r>
            <a:r>
              <a:rPr lang="en-US" altLang="ko-K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r>
              <a:rPr lang="en-US" altLang="ko-K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6000</a:t>
            </a:r>
          </a:p>
          <a:p>
            <a:r>
              <a:rPr lang="en-US" altLang="ko-K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                                              </a:t>
            </a:r>
            <a:r>
              <a:rPr lang="en-US" altLang="ko-K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</a:p>
          <a:p>
            <a:endParaRPr lang="ko-KR" altLang="ko-K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/>
              <a:t> </a:t>
            </a:r>
            <a:endParaRPr lang="ko-KR" altLang="ko-KR" dirty="0"/>
          </a:p>
          <a:p>
            <a:endParaRPr lang="ko-KR" altLang="en-US" dirty="0"/>
          </a:p>
        </p:txBody>
      </p:sp>
      <p:sp>
        <p:nvSpPr>
          <p:cNvPr id="59" name="角丸四角形 58"/>
          <p:cNvSpPr/>
          <p:nvPr/>
        </p:nvSpPr>
        <p:spPr>
          <a:xfrm>
            <a:off x="217163" y="2156542"/>
            <a:ext cx="4214417" cy="76970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grpSp>
        <p:nvGrpSpPr>
          <p:cNvPr id="60" name="グループ化 59"/>
          <p:cNvGrpSpPr/>
          <p:nvPr/>
        </p:nvGrpSpPr>
        <p:grpSpPr>
          <a:xfrm>
            <a:off x="200524" y="2199636"/>
            <a:ext cx="4169613" cy="707887"/>
            <a:chOff x="595770" y="1777626"/>
            <a:chExt cx="5311932" cy="888303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595770" y="1777626"/>
              <a:ext cx="4954554" cy="888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Company Name :             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              Patient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Name :  </a:t>
              </a:r>
              <a:endParaRPr lang="ko-KR" altLang="ko-KR" sz="1000" dirty="0">
                <a:latin typeface="Meiryo UI" panose="020B0604030504040204" pitchFamily="34" charset="-128"/>
                <a:cs typeface="Calibri" panose="020F0502020204030204" pitchFamily="34" charset="0"/>
              </a:endParaRPr>
            </a:p>
            <a:p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RX Date :                         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              Order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No. :</a:t>
              </a:r>
              <a:endParaRPr lang="ko-KR" altLang="ko-KR" sz="1000" dirty="0">
                <a:latin typeface="Meiryo UI" panose="020B0604030504040204" pitchFamily="34" charset="-128"/>
                <a:cs typeface="Calibri" panose="020F0502020204030204" pitchFamily="34" charset="0"/>
              </a:endParaRPr>
            </a:p>
            <a:p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Finish Date :                     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              SEX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: M / F</a:t>
              </a:r>
              <a:endParaRPr lang="ko-KR" altLang="ko-KR" sz="1000" dirty="0">
                <a:latin typeface="Meiryo UI" panose="020B0604030504040204" pitchFamily="34" charset="-128"/>
                <a:cs typeface="Calibri" panose="020F0502020204030204" pitchFamily="34" charset="0"/>
              </a:endParaRPr>
            </a:p>
            <a:p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                                       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                Age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  <a:cs typeface="Calibri" panose="020F0502020204030204" pitchFamily="34" charset="0"/>
                </a:rPr>
                <a:t>:</a:t>
              </a:r>
              <a:endParaRPr lang="ko-KR" altLang="ko-KR" sz="1000" dirty="0">
                <a:latin typeface="Meiryo UI" panose="020B0604030504040204" pitchFamily="34" charset="-128"/>
                <a:cs typeface="Calibri" panose="020F0502020204030204" pitchFamily="34" charset="0"/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2108241" y="2009687"/>
              <a:ext cx="1262736" cy="304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809598" y="2017182"/>
              <a:ext cx="1089035" cy="71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576127" y="2202710"/>
              <a:ext cx="178525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773706" y="2402019"/>
              <a:ext cx="1588657" cy="6099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523265" y="2214246"/>
              <a:ext cx="1384437" cy="780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4044086" y="2586739"/>
              <a:ext cx="1089035" cy="71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235842" y="3069315"/>
            <a:ext cx="4487905" cy="4224234"/>
            <a:chOff x="235842" y="3754430"/>
            <a:chExt cx="4487905" cy="3575965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235842" y="3754430"/>
              <a:ext cx="4487905" cy="3575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TURNAROUND TIME</a:t>
              </a:r>
            </a:p>
            <a:p>
              <a:r>
                <a:rPr lang="ja-JP" altLang="en-US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　</a:t>
              </a:r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12 HOURS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24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HOURS</a:t>
              </a:r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ITEMS ENCLOSE</a:t>
              </a:r>
            </a:p>
            <a:p>
              <a:r>
                <a:rPr lang="en-US" altLang="ko-KR" sz="1400" b="1" dirty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</a:t>
              </a:r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Scan Data 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Picture      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Other </a:t>
              </a:r>
              <a:endParaRPr lang="en-US" altLang="ko-KR" sz="10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INSTRUCTIONS</a:t>
              </a:r>
            </a:p>
            <a:p>
              <a:endParaRPr lang="en-US" altLang="ko-KR" sz="5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2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en-US" altLang="ko-KR" sz="12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ko-KR" sz="12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ooth Numbers : 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Please circle single unit(s) and bracket splinted units.</a:t>
              </a:r>
            </a:p>
            <a:p>
              <a:endParaRPr lang="en-US" altLang="ko-KR" sz="45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ko-K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1     2 </a:t>
              </a:r>
              <a:r>
                <a:rPr lang="en-US" altLang="ko-K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3   </a:t>
              </a:r>
              <a:r>
                <a:rPr lang="en-US" altLang="ko-K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4     5     6     7     8          </a:t>
              </a:r>
              <a:r>
                <a:rPr lang="en-US" altLang="ko-K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10    11    12    13   14   15   16</a:t>
              </a:r>
              <a:endParaRPr lang="en-US" altLang="ko-KR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</a:p>
            <a:p>
              <a:r>
                <a:rPr lang="en-US" altLang="ko-K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32   31   30   29   28   27   26   25        24   23    22  </a:t>
              </a:r>
              <a:r>
                <a:rPr lang="en-US" altLang="ko-K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21    20   19   18   17</a:t>
              </a:r>
              <a:endParaRPr lang="en-US" altLang="ko-KR" sz="10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endParaRPr lang="en-US" altLang="ko-KR" sz="5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r>
                <a:rPr lang="en-US" altLang="ko-KR" sz="75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       </a:t>
              </a:r>
              <a:r>
                <a:rPr lang="en-US" altLang="ko-KR" sz="12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Restoration  </a:t>
              </a:r>
              <a:r>
                <a:rPr lang="en-US" altLang="ko-KR" sz="12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endParaRPr lang="en-US" altLang="ko-KR" sz="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000" b="1" dirty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</a:t>
              </a:r>
              <a:r>
                <a:rPr lang="en-US" altLang="ko-KR" sz="10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      </a:t>
              </a:r>
              <a:r>
                <a:rPr lang="en-US" altLang="ko-KR" sz="1000" b="1" dirty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Crown                </a:t>
              </a:r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Bridge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       </a:t>
              </a:r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Inlay/</a:t>
              </a:r>
              <a:r>
                <a:rPr lang="en-US" altLang="ko-KR" sz="1000" dirty="0" err="1">
                  <a:latin typeface="Meiryo UI" panose="020B0604030504040204" pitchFamily="34" charset="-128"/>
                  <a:ea typeface="Meiryo UI" panose="020B0604030504040204" pitchFamily="34" charset="-128"/>
                </a:rPr>
                <a:t>Onlay</a:t>
              </a:r>
              <a:endParaRPr lang="en-US" altLang="ko-KR" sz="10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Veneer</a:t>
              </a:r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       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Coping            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Implant  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Denture</a:t>
              </a:r>
            </a:p>
            <a:p>
              <a:endParaRPr lang="en-US" altLang="ko-KR" sz="7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endParaRPr lang="en-US" altLang="ko-KR" sz="1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r>
                <a:rPr lang="en-US" altLang="ko-KR" sz="12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     </a:t>
              </a:r>
              <a:r>
                <a:rPr lang="en-US" altLang="ko-KR" sz="12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Material  </a:t>
              </a:r>
              <a:r>
                <a:rPr lang="en-US" altLang="ko-KR" sz="12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endParaRPr lang="en-US" altLang="ko-KR" sz="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75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         </a:t>
              </a:r>
              <a:r>
                <a:rPr lang="en-US" altLang="ko-KR" sz="75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  </a:t>
              </a:r>
              <a:r>
                <a:rPr lang="en-US" altLang="ko-KR" sz="1000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Metal         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Zirconia</a:t>
              </a:r>
            </a:p>
            <a:p>
              <a:r>
                <a:rPr lang="en-US" altLang="ko-KR" sz="10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     </a:t>
              </a:r>
            </a:p>
            <a:p>
              <a:r>
                <a:rPr lang="en-US" altLang="ko-KR" sz="1000" b="1" dirty="0">
                  <a:solidFill>
                    <a:srgbClr val="7030A0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</a:t>
              </a:r>
              <a:r>
                <a:rPr lang="en-US" altLang="ko-KR" sz="1000" b="1" dirty="0" smtClean="0">
                  <a:solidFill>
                    <a:srgbClr val="7030A0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     </a:t>
              </a:r>
              <a:r>
                <a:rPr lang="en-US" altLang="ko-KR" sz="12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Implant Type  :</a:t>
              </a:r>
              <a:endParaRPr lang="en-US" altLang="ko-KR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9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</a:p>
            <a:p>
              <a:r>
                <a:rPr lang="en-US" altLang="ko-KR" sz="9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9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ko-KR" sz="10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Cement       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 Screw</a:t>
              </a:r>
              <a:endPara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ko-KR" altLang="en-US" sz="900" dirty="0"/>
            </a:p>
          </p:txBody>
        </p:sp>
        <p:cxnSp>
          <p:nvCxnSpPr>
            <p:cNvPr id="80" name="直線コネクタ 79"/>
            <p:cNvCxnSpPr/>
            <p:nvPr/>
          </p:nvCxnSpPr>
          <p:spPr>
            <a:xfrm>
              <a:off x="2421382" y="5005771"/>
              <a:ext cx="0" cy="307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554012" y="5145641"/>
              <a:ext cx="382385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グループ化 14"/>
          <p:cNvGrpSpPr/>
          <p:nvPr/>
        </p:nvGrpSpPr>
        <p:grpSpPr>
          <a:xfrm>
            <a:off x="4673600" y="1574800"/>
            <a:ext cx="4274819" cy="5524212"/>
            <a:chOff x="4777007" y="1606835"/>
            <a:chExt cx="4171412" cy="5324534"/>
          </a:xfrm>
        </p:grpSpPr>
        <p:sp>
          <p:nvSpPr>
            <p:cNvPr id="83" name="テキスト ボックス 82"/>
            <p:cNvSpPr txBox="1"/>
            <p:nvPr/>
          </p:nvSpPr>
          <p:spPr>
            <a:xfrm>
              <a:off x="4777007" y="1606835"/>
              <a:ext cx="4171412" cy="5324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MARGIN </a:t>
              </a:r>
              <a:r>
                <a:rPr lang="en-US" altLang="ko-KR" sz="14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DESIGN </a:t>
              </a:r>
              <a:endParaRPr lang="en-US" altLang="ko-KR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      Metal anterior margin type                 Metal posterior margin type</a:t>
              </a:r>
              <a:endParaRPr lang="en-US" altLang="ko-KR" sz="1000" dirty="0">
                <a:latin typeface="Meiryo UI" panose="020B0604030504040204" pitchFamily="34" charset="-128"/>
                <a:ea typeface="Meiryo UI" panose="020B0604030504040204" pitchFamily="34" charset="-128"/>
                <a:cs typeface="Times New Roman" panose="02020603050405020304" pitchFamily="18" charset="0"/>
              </a:endParaRPr>
            </a:p>
            <a:p>
              <a:endParaRPr lang="en-US" altLang="ko-KR" sz="1000" dirty="0">
                <a:latin typeface="Times New Roman" panose="02020603050405020304" pitchFamily="18" charset="0"/>
                <a:ea typeface="Meiryo UI" panose="020B0604030504040204" pitchFamily="34" charset="-128"/>
                <a:cs typeface="Times New Roman" panose="02020603050405020304" pitchFamily="18" charset="0"/>
              </a:endParaRPr>
            </a:p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PONTIC DESIGN</a:t>
              </a:r>
            </a:p>
            <a:p>
              <a:endParaRPr lang="en-US" altLang="ko-KR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  </a:t>
              </a:r>
            </a:p>
            <a:p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     Sanitary         Conical           saddle            ovate     modified ridge lap</a:t>
              </a:r>
            </a:p>
            <a:p>
              <a:r>
                <a:rPr lang="en-US" altLang="ko-KR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ko-KR" altLang="en-US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＊</a:t>
              </a:r>
              <a:r>
                <a:rPr lang="en-US" altLang="ko-KR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 design if an option is not selected.</a:t>
              </a:r>
            </a:p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INTERPROXIMAL CONTACT</a:t>
              </a:r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4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Heavy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Medium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     ◯ </a:t>
              </a:r>
              <a:r>
                <a:rPr lang="en-US" altLang="ko-KR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Light</a:t>
              </a:r>
              <a:endParaRPr lang="en-US" altLang="ko-KR" sz="1000" dirty="0"/>
            </a:p>
            <a:p>
              <a:endParaRPr lang="en-US" altLang="ja-JP" sz="1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ja-JP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OCCLUSAL</a:t>
              </a:r>
              <a:r>
                <a:rPr lang="ja-JP" altLang="en-US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CONTACT</a:t>
              </a:r>
              <a:endParaRPr lang="en-US" altLang="ja-JP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400" b="1" dirty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</a:t>
              </a:r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ea typeface="Meiryo UI" panose="020B0604030504040204" pitchFamily="34" charset="-128"/>
                  <a:cs typeface="Times New Roman" panose="02020603050405020304" pitchFamily="18" charset="0"/>
                </a:rPr>
                <a:t>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Tight   </a:t>
              </a:r>
              <a:r>
                <a:rPr lang="en-US" altLang="ko-KR" sz="1000" dirty="0" smtClean="0">
                  <a:solidFill>
                    <a:srgbClr val="7030A0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</a:t>
              </a:r>
              <a:r>
                <a:rPr lang="en-US" altLang="ko-KR" sz="1000" dirty="0" smtClean="0">
                  <a:solidFill>
                    <a:srgbClr val="7030A0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Light </a:t>
              </a:r>
              <a:r>
                <a:rPr lang="en-US" altLang="ko-KR" sz="1000" dirty="0" smtClean="0">
                  <a:solidFill>
                    <a:srgbClr val="7030A0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Times New Roman" panose="02020603050405020304" pitchFamily="18" charset="0"/>
                </a:rPr>
                <a:t>         </a:t>
              </a:r>
              <a:r>
                <a:rPr lang="en-US" altLang="ko-KR" sz="1000" dirty="0" smtClean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◯ </a:t>
              </a:r>
              <a:r>
                <a:rPr lang="en-US" altLang="ko-KR" sz="1000" dirty="0" smtClean="0">
                  <a:latin typeface="Meiryo UI" panose="020B0604030504040204" pitchFamily="34" charset="-128"/>
                  <a:ea typeface="Meiryo UI" panose="020B0604030504040204" pitchFamily="34" charset="-128"/>
                </a:rPr>
                <a:t>Out</a:t>
              </a:r>
              <a:endParaRPr lang="en-US" altLang="ko-KR" sz="10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ko-KR" sz="1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REQUEST  </a:t>
              </a:r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ko-KR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ko-KR" altLang="en-US" sz="1400" dirty="0"/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6961" y="1917330"/>
              <a:ext cx="1868049" cy="564151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97" y="1901431"/>
              <a:ext cx="2091581" cy="546523"/>
            </a:xfrm>
            <a:prstGeom prst="rect">
              <a:avLst/>
            </a:prstGeom>
          </p:spPr>
        </p:pic>
      </p:grpSp>
      <p:sp>
        <p:nvSpPr>
          <p:cNvPr id="3" name="正方形/長方形 2"/>
          <p:cNvSpPr/>
          <p:nvPr/>
        </p:nvSpPr>
        <p:spPr>
          <a:xfrm>
            <a:off x="4859736" y="5345838"/>
            <a:ext cx="4112403" cy="133086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図 17" descr="Bulle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0" y="3094566"/>
            <a:ext cx="482600" cy="457200"/>
          </a:xfrm>
          <a:prstGeom prst="rect">
            <a:avLst/>
          </a:prstGeom>
        </p:spPr>
      </p:pic>
      <p:pic>
        <p:nvPicPr>
          <p:cNvPr id="20" name="図 19" descr="Modified-Redge-Lap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103033"/>
            <a:ext cx="495300" cy="495300"/>
          </a:xfrm>
          <a:prstGeom prst="rect">
            <a:avLst/>
          </a:prstGeom>
        </p:spPr>
      </p:pic>
      <p:pic>
        <p:nvPicPr>
          <p:cNvPr id="21" name="図 20" descr="Ovat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100" y="3094566"/>
            <a:ext cx="495300" cy="495300"/>
          </a:xfrm>
          <a:prstGeom prst="rect">
            <a:avLst/>
          </a:prstGeom>
        </p:spPr>
      </p:pic>
      <p:pic>
        <p:nvPicPr>
          <p:cNvPr id="22" name="図 21" descr="Saddle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3081866"/>
            <a:ext cx="495300" cy="495300"/>
          </a:xfrm>
          <a:prstGeom prst="rect">
            <a:avLst/>
          </a:prstGeom>
        </p:spPr>
      </p:pic>
      <p:pic>
        <p:nvPicPr>
          <p:cNvPr id="23" name="図 22" descr="Sanitary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056466"/>
            <a:ext cx="4953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43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1425</TotalTime>
  <Words>106</Words>
  <Application>Microsoft Macintosh PowerPoint</Application>
  <PresentationFormat>画面に合わせる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bae jiyoung</dc:creator>
  <cp:lastModifiedBy>URA YOSHIE</cp:lastModifiedBy>
  <cp:revision>63</cp:revision>
  <dcterms:created xsi:type="dcterms:W3CDTF">2017-01-12T05:17:49Z</dcterms:created>
  <dcterms:modified xsi:type="dcterms:W3CDTF">2017-09-21T07:35:34Z</dcterms:modified>
</cp:coreProperties>
</file>